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9" r:id="rId3"/>
  </p:sldIdLst>
  <p:sldSz cx="12349163" cy="7429500"/>
  <p:notesSz cx="7010400" cy="114903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0">
          <p15:clr>
            <a:srgbClr val="A4A3A4"/>
          </p15:clr>
        </p15:guide>
        <p15:guide id="2" pos="38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620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5881" autoAdjust="0"/>
  </p:normalViewPr>
  <p:slideViewPr>
    <p:cSldViewPr snapToGrid="0">
      <p:cViewPr varScale="1">
        <p:scale>
          <a:sx n="105" d="100"/>
          <a:sy n="105" d="100"/>
        </p:scale>
        <p:origin x="1344" y="62"/>
      </p:cViewPr>
      <p:guideLst>
        <p:guide orient="horz" pos="2340"/>
        <p:guide pos="3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3360" y="53"/>
      </p:cViewPr>
      <p:guideLst>
        <p:guide orient="horz" pos="3620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49588" cy="56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4" tIns="45727" rIns="91454" bIns="45727" numCol="1" anchor="t" anchorCtr="0" compatLnSpc="1">
            <a:prstTxWarp prst="textNoShape">
              <a:avLst/>
            </a:prstTxWarp>
          </a:bodyPr>
          <a:lstStyle>
            <a:lvl1pPr defTabSz="91598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7164" y="1"/>
            <a:ext cx="3049587" cy="56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4" tIns="45727" rIns="91454" bIns="45727" numCol="1" anchor="t" anchorCtr="0" compatLnSpc="1">
            <a:prstTxWarp prst="textNoShape">
              <a:avLst/>
            </a:prstTxWarp>
          </a:bodyPr>
          <a:lstStyle>
            <a:lvl1pPr algn="r" defTabSz="91598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16266"/>
            <a:ext cx="3049588" cy="57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4" tIns="45727" rIns="91454" bIns="45727" numCol="1" anchor="b" anchorCtr="0" compatLnSpc="1">
            <a:prstTxWarp prst="textNoShape">
              <a:avLst/>
            </a:prstTxWarp>
          </a:bodyPr>
          <a:lstStyle>
            <a:lvl1pPr defTabSz="91598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7164" y="10916266"/>
            <a:ext cx="3049587" cy="57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4" tIns="45727" rIns="91454" bIns="45727" numCol="1" anchor="b" anchorCtr="0" compatLnSpc="1">
            <a:prstTxWarp prst="textNoShape">
              <a:avLst/>
            </a:prstTxWarp>
          </a:bodyPr>
          <a:lstStyle>
            <a:lvl1pPr algn="r" defTabSz="915988">
              <a:defRPr sz="1100"/>
            </a:lvl1pPr>
          </a:lstStyle>
          <a:p>
            <a:fld id="{CD2B11A2-A310-474B-AB72-06409407EB99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70504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5762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5762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696CE-2858-4ED6-BBEF-BDCAEDC2F238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82575" y="1436688"/>
            <a:ext cx="6445250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5529263"/>
            <a:ext cx="5607050" cy="4524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914063"/>
            <a:ext cx="3038475" cy="5762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10914063"/>
            <a:ext cx="3038475" cy="5762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9A2DE-0511-4E1F-88D8-1B16867F84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43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9A2DE-0511-4E1F-88D8-1B16867F84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05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22338" y="2308225"/>
            <a:ext cx="10461625" cy="15922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46263" y="4210050"/>
            <a:ext cx="8613775" cy="1898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648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1257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921750" y="296863"/>
            <a:ext cx="2768600" cy="63404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296863"/>
            <a:ext cx="8153400" cy="63404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4566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7286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50" y="4773613"/>
            <a:ext cx="10461625" cy="14763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71550" y="3149600"/>
            <a:ext cx="10461625" cy="16240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0045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159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2293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64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5950" y="1663700"/>
            <a:ext cx="5437188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5950" y="2355850"/>
            <a:ext cx="5437188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51575" y="1663700"/>
            <a:ext cx="5438775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51575" y="2355850"/>
            <a:ext cx="5438775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881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676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034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5275"/>
            <a:ext cx="4048125" cy="1258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1713" y="295275"/>
            <a:ext cx="6878637" cy="63420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15950" y="1554163"/>
            <a:ext cx="4048125" cy="508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3665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413" y="5200650"/>
            <a:ext cx="7385050" cy="6143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411413" y="663575"/>
            <a:ext cx="7385050" cy="445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11413" y="5815013"/>
            <a:ext cx="7385050" cy="871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4247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0"/>
          <p:cNvSpPr txBox="1">
            <a:spLocks noChangeArrowheads="1"/>
          </p:cNvSpPr>
          <p:nvPr/>
        </p:nvSpPr>
        <p:spPr bwMode="auto">
          <a:xfrm>
            <a:off x="10928350" y="95250"/>
            <a:ext cx="1233488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SINBA-SIS-09-P</a:t>
            </a:r>
            <a:endParaRPr lang="es-ES_tradnl" b="1" dirty="0" smtClean="0"/>
          </a:p>
        </p:txBody>
      </p:sp>
      <p:sp>
        <p:nvSpPr>
          <p:cNvPr id="1027" name="Line 21"/>
          <p:cNvSpPr>
            <a:spLocks noChangeShapeType="1"/>
          </p:cNvSpPr>
          <p:nvPr/>
        </p:nvSpPr>
        <p:spPr bwMode="auto">
          <a:xfrm flipH="1" flipV="1">
            <a:off x="925513" y="703263"/>
            <a:ext cx="112474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28" name="Rectangle 25"/>
          <p:cNvSpPr>
            <a:spLocks noChangeArrowheads="1"/>
          </p:cNvSpPr>
          <p:nvPr/>
        </p:nvSpPr>
        <p:spPr bwMode="auto">
          <a:xfrm>
            <a:off x="920750" y="114300"/>
            <a:ext cx="11252200" cy="7191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" altLang="es-MX"/>
          </a:p>
        </p:txBody>
      </p:sp>
      <p:sp>
        <p:nvSpPr>
          <p:cNvPr id="1029" name="Text Box 28"/>
          <p:cNvSpPr txBox="1">
            <a:spLocks noChangeArrowheads="1"/>
          </p:cNvSpPr>
          <p:nvPr/>
        </p:nvSpPr>
        <p:spPr bwMode="auto">
          <a:xfrm>
            <a:off x="11036300" y="7264400"/>
            <a:ext cx="1233488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SIS-2025</a:t>
            </a:r>
            <a:endParaRPr lang="es-ES_tradnl" b="1" dirty="0" smtClean="0"/>
          </a:p>
        </p:txBody>
      </p:sp>
      <p:grpSp>
        <p:nvGrpSpPr>
          <p:cNvPr id="3" name="Grupo 2"/>
          <p:cNvGrpSpPr/>
          <p:nvPr userDrawn="1"/>
        </p:nvGrpSpPr>
        <p:grpSpPr>
          <a:xfrm>
            <a:off x="10496550" y="328613"/>
            <a:ext cx="1603375" cy="404812"/>
            <a:chOff x="10496550" y="328613"/>
            <a:chExt cx="1603375" cy="404812"/>
          </a:xfrm>
        </p:grpSpPr>
        <p:sp>
          <p:nvSpPr>
            <p:cNvPr id="1032" name="Text Box 46"/>
            <p:cNvSpPr txBox="1">
              <a:spLocks noChangeArrowheads="1"/>
            </p:cNvSpPr>
            <p:nvPr userDrawn="1"/>
          </p:nvSpPr>
          <p:spPr bwMode="auto">
            <a:xfrm>
              <a:off x="10496550" y="371475"/>
              <a:ext cx="651222" cy="223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548" tIns="51274" rIns="102548" bIns="51274">
              <a:spAutoFit/>
            </a:bodyPr>
            <a:lstStyle>
              <a:lvl1pPr defTabSz="968375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968375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es-ES_tradnl" sz="800" b="1" smtClean="0"/>
                <a:t>FECHA:</a:t>
              </a:r>
              <a:endParaRPr lang="es-ES_tradnl" sz="1100" b="1" smtClean="0"/>
            </a:p>
          </p:txBody>
        </p:sp>
        <p:sp>
          <p:nvSpPr>
            <p:cNvPr id="1033" name="Text Box 47"/>
            <p:cNvSpPr txBox="1">
              <a:spLocks noChangeArrowheads="1"/>
            </p:cNvSpPr>
            <p:nvPr userDrawn="1"/>
          </p:nvSpPr>
          <p:spPr bwMode="auto">
            <a:xfrm>
              <a:off x="10912122" y="525463"/>
              <a:ext cx="1187803" cy="207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548" tIns="51274" rIns="102548" bIns="51274">
              <a:spAutoFit/>
            </a:bodyPr>
            <a:lstStyle>
              <a:lvl1pPr defTabSz="968375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968375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s-ES_tradnl" sz="700" b="1" smtClean="0"/>
                <a:t>          MES            AÑO</a:t>
              </a:r>
              <a:endParaRPr lang="es-ES_tradnl" sz="700" smtClean="0">
                <a:latin typeface="Times New Roman" pitchFamily="18" charset="0"/>
              </a:endParaRPr>
            </a:p>
          </p:txBody>
        </p:sp>
        <p:sp>
          <p:nvSpPr>
            <p:cNvPr id="1034" name="Rectangle 48"/>
            <p:cNvSpPr>
              <a:spLocks noChangeArrowheads="1"/>
            </p:cNvSpPr>
            <p:nvPr userDrawn="1"/>
          </p:nvSpPr>
          <p:spPr bwMode="auto">
            <a:xfrm>
              <a:off x="11106374" y="328613"/>
              <a:ext cx="979221" cy="216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2548" tIns="51274" rIns="102548" bIns="51274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s-ES" altLang="es-MX"/>
            </a:p>
          </p:txBody>
        </p:sp>
        <p:sp>
          <p:nvSpPr>
            <p:cNvPr id="1035" name="Line 49"/>
            <p:cNvSpPr>
              <a:spLocks noChangeShapeType="1"/>
            </p:cNvSpPr>
            <p:nvPr userDrawn="1"/>
          </p:nvSpPr>
          <p:spPr bwMode="auto">
            <a:xfrm flipV="1">
              <a:off x="11604742" y="328902"/>
              <a:ext cx="0" cy="216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2548" tIns="51274" rIns="102548" bIns="51274">
              <a:spAutoFit/>
            </a:bodyPr>
            <a:lstStyle/>
            <a:p>
              <a:endParaRPr lang="es-MX"/>
            </a:p>
          </p:txBody>
        </p:sp>
        <p:sp>
          <p:nvSpPr>
            <p:cNvPr id="1036" name="Line 50"/>
            <p:cNvSpPr>
              <a:spLocks noChangeShapeType="1"/>
            </p:cNvSpPr>
            <p:nvPr userDrawn="1"/>
          </p:nvSpPr>
          <p:spPr bwMode="auto">
            <a:xfrm>
              <a:off x="11840392" y="442913"/>
              <a:ext cx="0" cy="1095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7" name="Line 51"/>
            <p:cNvSpPr>
              <a:spLocks noChangeShapeType="1"/>
            </p:cNvSpPr>
            <p:nvPr userDrawn="1"/>
          </p:nvSpPr>
          <p:spPr bwMode="auto">
            <a:xfrm>
              <a:off x="11349985" y="441325"/>
              <a:ext cx="0" cy="1095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26" y="213389"/>
            <a:ext cx="2639911" cy="3733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63538" indent="-363538" algn="l" defTabSz="96837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87400" indent="-303213" algn="l" defTabSz="96837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09675" indent="-241300" algn="l" defTabSz="96837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93863" indent="-241300" algn="l" defTabSz="96837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780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352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924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496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068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2"/>
          <p:cNvSpPr txBox="1">
            <a:spLocks noChangeArrowheads="1"/>
          </p:cNvSpPr>
          <p:nvPr/>
        </p:nvSpPr>
        <p:spPr bwMode="auto">
          <a:xfrm>
            <a:off x="4195763" y="1057275"/>
            <a:ext cx="5911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A      P  A  C  I  E  N  T  E  S      D  E      L  A      U  N  I  D  A  D</a:t>
            </a:r>
          </a:p>
        </p:txBody>
      </p:sp>
      <p:sp>
        <p:nvSpPr>
          <p:cNvPr id="2051" name="Text Box 39"/>
          <p:cNvSpPr txBox="1">
            <a:spLocks noChangeArrowheads="1"/>
          </p:cNvSpPr>
          <p:nvPr/>
        </p:nvSpPr>
        <p:spPr bwMode="auto">
          <a:xfrm>
            <a:off x="8324850" y="1265238"/>
            <a:ext cx="17399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U R G E N C I A S</a:t>
            </a: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1354138" y="180975"/>
            <a:ext cx="107315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 dirty="0">
                <a:solidFill>
                  <a:schemeClr val="tx2"/>
                </a:solidFill>
              </a:rPr>
              <a:t>R E P O R T E    D E    R A Y O S    X</a:t>
            </a:r>
            <a:br>
              <a:rPr lang="en-US" altLang="es-MX" sz="1400" b="1" dirty="0">
                <a:solidFill>
                  <a:schemeClr val="tx2"/>
                </a:solidFill>
              </a:rPr>
            </a:br>
            <a:r>
              <a:rPr lang="en-US" altLang="es-MX" sz="1300" b="1" dirty="0">
                <a:solidFill>
                  <a:schemeClr val="tx2"/>
                </a:solidFill>
              </a:rPr>
              <a:t>P R I M E R A   P A R T E  </a:t>
            </a:r>
          </a:p>
        </p:txBody>
      </p:sp>
      <p:sp>
        <p:nvSpPr>
          <p:cNvPr id="2053" name="Line 4"/>
          <p:cNvSpPr>
            <a:spLocks noChangeShapeType="1"/>
          </p:cNvSpPr>
          <p:nvPr/>
        </p:nvSpPr>
        <p:spPr bwMode="auto">
          <a:xfrm>
            <a:off x="9161463" y="1470025"/>
            <a:ext cx="0" cy="5830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8175625" y="1268413"/>
            <a:ext cx="0" cy="60245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11174413" y="1481138"/>
            <a:ext cx="0" cy="5827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10160000" y="1046163"/>
            <a:ext cx="0" cy="62499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6162675" y="1268413"/>
            <a:ext cx="0" cy="60182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7156450" y="1471613"/>
            <a:ext cx="0" cy="5843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5165725" y="1482724"/>
            <a:ext cx="0" cy="583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2114550" y="1019175"/>
            <a:ext cx="46038" cy="6273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895350" y="704850"/>
            <a:ext cx="10429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924330" y="19161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924331" y="23225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924331" y="3965575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924331" y="417830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924331" y="6435725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924331" y="581660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924330" y="602773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924330" y="62341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924331" y="7077075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10185400" y="1057275"/>
            <a:ext cx="197643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A   P A C I E N T E S</a:t>
            </a:r>
          </a:p>
          <a:p>
            <a:pPr algn="ctr">
              <a:spcBef>
                <a:spcPct val="50000"/>
              </a:spcBef>
            </a:pPr>
            <a:r>
              <a:rPr lang="es-ES_tradnl" altLang="es-MX" sz="800" b="1"/>
              <a:t>D E   O T R A   U N I D A D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4152900" y="1052513"/>
            <a:ext cx="0" cy="6234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924331" y="376713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924330" y="6629400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924331" y="685323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 flipH="1" flipV="1">
            <a:off x="938213" y="1023938"/>
            <a:ext cx="11234737" cy="19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8482013" y="720725"/>
            <a:ext cx="0" cy="327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4718050" y="704850"/>
            <a:ext cx="0" cy="339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4684713" y="690563"/>
            <a:ext cx="950912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8459788" y="703263"/>
            <a:ext cx="14668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NOMBRE RESPONSABLE:</a:t>
            </a: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>
            <a:off x="2128838" y="1471613"/>
            <a:ext cx="1003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2" name="Line 35"/>
          <p:cNvSpPr>
            <a:spLocks noChangeShapeType="1"/>
          </p:cNvSpPr>
          <p:nvPr/>
        </p:nvSpPr>
        <p:spPr bwMode="auto">
          <a:xfrm>
            <a:off x="4146753" y="1263650"/>
            <a:ext cx="6013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3" name="Line 36"/>
          <p:cNvSpPr>
            <a:spLocks noChangeShapeType="1"/>
          </p:cNvSpPr>
          <p:nvPr/>
        </p:nvSpPr>
        <p:spPr bwMode="auto">
          <a:xfrm>
            <a:off x="924330" y="211455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4" name="Line 37"/>
          <p:cNvSpPr>
            <a:spLocks noChangeShapeType="1"/>
          </p:cNvSpPr>
          <p:nvPr/>
        </p:nvSpPr>
        <p:spPr bwMode="auto">
          <a:xfrm>
            <a:off x="3159125" y="1470025"/>
            <a:ext cx="0" cy="5816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5" name="Text Box 41"/>
          <p:cNvSpPr txBox="1">
            <a:spLocks noChangeArrowheads="1"/>
          </p:cNvSpPr>
          <p:nvPr/>
        </p:nvSpPr>
        <p:spPr bwMode="auto">
          <a:xfrm>
            <a:off x="8191500" y="1474788"/>
            <a:ext cx="9175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86" name="Text Box 42"/>
          <p:cNvSpPr txBox="1">
            <a:spLocks noChangeArrowheads="1"/>
          </p:cNvSpPr>
          <p:nvPr/>
        </p:nvSpPr>
        <p:spPr bwMode="auto">
          <a:xfrm>
            <a:off x="6292850" y="1265238"/>
            <a:ext cx="17367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H O S P I T A L I Z A D O S</a:t>
            </a:r>
          </a:p>
        </p:txBody>
      </p:sp>
      <p:sp>
        <p:nvSpPr>
          <p:cNvPr id="2087" name="Text Box 44"/>
          <p:cNvSpPr txBox="1">
            <a:spLocks noChangeArrowheads="1"/>
          </p:cNvSpPr>
          <p:nvPr/>
        </p:nvSpPr>
        <p:spPr bwMode="auto">
          <a:xfrm>
            <a:off x="6202363" y="1474788"/>
            <a:ext cx="9191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88" name="Text Box 45"/>
          <p:cNvSpPr txBox="1">
            <a:spLocks noChangeArrowheads="1"/>
          </p:cNvSpPr>
          <p:nvPr/>
        </p:nvSpPr>
        <p:spPr bwMode="auto">
          <a:xfrm>
            <a:off x="4248150" y="1255713"/>
            <a:ext cx="173831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A M B U L A T O R I O S</a:t>
            </a:r>
          </a:p>
        </p:txBody>
      </p:sp>
      <p:sp>
        <p:nvSpPr>
          <p:cNvPr id="2089" name="Text Box 46"/>
          <p:cNvSpPr txBox="1">
            <a:spLocks noChangeArrowheads="1"/>
          </p:cNvSpPr>
          <p:nvPr/>
        </p:nvSpPr>
        <p:spPr bwMode="auto">
          <a:xfrm>
            <a:off x="5154613" y="1484313"/>
            <a:ext cx="1074737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sp>
        <p:nvSpPr>
          <p:cNvPr id="2090" name="Text Box 47"/>
          <p:cNvSpPr txBox="1">
            <a:spLocks noChangeArrowheads="1"/>
          </p:cNvSpPr>
          <p:nvPr/>
        </p:nvSpPr>
        <p:spPr bwMode="auto">
          <a:xfrm>
            <a:off x="4151313" y="1474788"/>
            <a:ext cx="9191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91" name="Text Box 48"/>
          <p:cNvSpPr txBox="1">
            <a:spLocks noChangeArrowheads="1"/>
          </p:cNvSpPr>
          <p:nvPr/>
        </p:nvSpPr>
        <p:spPr bwMode="auto">
          <a:xfrm>
            <a:off x="2206625" y="1179513"/>
            <a:ext cx="1930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2092" name="Text Box 49"/>
          <p:cNvSpPr txBox="1">
            <a:spLocks noChangeArrowheads="1"/>
          </p:cNvSpPr>
          <p:nvPr/>
        </p:nvSpPr>
        <p:spPr bwMode="auto">
          <a:xfrm>
            <a:off x="3168650" y="1484313"/>
            <a:ext cx="10223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sp>
        <p:nvSpPr>
          <p:cNvPr id="2093" name="Text Box 50"/>
          <p:cNvSpPr txBox="1">
            <a:spLocks noChangeArrowheads="1"/>
          </p:cNvSpPr>
          <p:nvPr/>
        </p:nvSpPr>
        <p:spPr bwMode="auto">
          <a:xfrm>
            <a:off x="2190750" y="1474788"/>
            <a:ext cx="9207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94" name="Text Box 54"/>
          <p:cNvSpPr txBox="1">
            <a:spLocks noChangeArrowheads="1"/>
          </p:cNvSpPr>
          <p:nvPr/>
        </p:nvSpPr>
        <p:spPr bwMode="auto">
          <a:xfrm>
            <a:off x="10213975" y="1474788"/>
            <a:ext cx="9191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95" name="Line 55"/>
          <p:cNvSpPr>
            <a:spLocks noChangeShapeType="1"/>
          </p:cNvSpPr>
          <p:nvPr/>
        </p:nvSpPr>
        <p:spPr bwMode="auto">
          <a:xfrm>
            <a:off x="924331" y="2522538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6" name="Line 56"/>
          <p:cNvSpPr>
            <a:spLocks noChangeShapeType="1"/>
          </p:cNvSpPr>
          <p:nvPr/>
        </p:nvSpPr>
        <p:spPr bwMode="auto">
          <a:xfrm>
            <a:off x="924331" y="2928938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7" name="Line 57"/>
          <p:cNvSpPr>
            <a:spLocks noChangeShapeType="1"/>
          </p:cNvSpPr>
          <p:nvPr/>
        </p:nvSpPr>
        <p:spPr bwMode="auto">
          <a:xfrm>
            <a:off x="924331" y="273208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8" name="Line 58"/>
          <p:cNvSpPr>
            <a:spLocks noChangeShapeType="1"/>
          </p:cNvSpPr>
          <p:nvPr/>
        </p:nvSpPr>
        <p:spPr bwMode="auto">
          <a:xfrm>
            <a:off x="924331" y="31480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9" name="Line 59"/>
          <p:cNvSpPr>
            <a:spLocks noChangeShapeType="1"/>
          </p:cNvSpPr>
          <p:nvPr/>
        </p:nvSpPr>
        <p:spPr bwMode="auto">
          <a:xfrm>
            <a:off x="924331" y="3544888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0" name="Line 60"/>
          <p:cNvSpPr>
            <a:spLocks noChangeShapeType="1"/>
          </p:cNvSpPr>
          <p:nvPr/>
        </p:nvSpPr>
        <p:spPr bwMode="auto">
          <a:xfrm>
            <a:off x="924331" y="3328988"/>
            <a:ext cx="11232000" cy="19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1" name="Line 61"/>
          <p:cNvSpPr>
            <a:spLocks noChangeShapeType="1"/>
          </p:cNvSpPr>
          <p:nvPr/>
        </p:nvSpPr>
        <p:spPr bwMode="auto">
          <a:xfrm>
            <a:off x="924331" y="5000625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2" name="Line 62"/>
          <p:cNvSpPr>
            <a:spLocks noChangeShapeType="1"/>
          </p:cNvSpPr>
          <p:nvPr/>
        </p:nvSpPr>
        <p:spPr bwMode="auto">
          <a:xfrm>
            <a:off x="924331" y="520223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3" name="Line 63"/>
          <p:cNvSpPr>
            <a:spLocks noChangeShapeType="1"/>
          </p:cNvSpPr>
          <p:nvPr/>
        </p:nvSpPr>
        <p:spPr bwMode="auto">
          <a:xfrm flipV="1">
            <a:off x="924331" y="4791075"/>
            <a:ext cx="11232000" cy="19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4" name="Line 64"/>
          <p:cNvSpPr>
            <a:spLocks noChangeShapeType="1"/>
          </p:cNvSpPr>
          <p:nvPr/>
        </p:nvSpPr>
        <p:spPr bwMode="auto">
          <a:xfrm>
            <a:off x="924331" y="4573588"/>
            <a:ext cx="11232000" cy="6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5" name="Line 65"/>
          <p:cNvSpPr>
            <a:spLocks noChangeShapeType="1"/>
          </p:cNvSpPr>
          <p:nvPr/>
        </p:nvSpPr>
        <p:spPr bwMode="auto">
          <a:xfrm>
            <a:off x="924331" y="438150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6" name="Line 66"/>
          <p:cNvSpPr>
            <a:spLocks noChangeShapeType="1"/>
          </p:cNvSpPr>
          <p:nvPr/>
        </p:nvSpPr>
        <p:spPr bwMode="auto">
          <a:xfrm>
            <a:off x="924331" y="54086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7" name="Line 67"/>
          <p:cNvSpPr>
            <a:spLocks noChangeShapeType="1"/>
          </p:cNvSpPr>
          <p:nvPr/>
        </p:nvSpPr>
        <p:spPr bwMode="auto">
          <a:xfrm>
            <a:off x="924331" y="5610225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8" name="Text Box 68"/>
          <p:cNvSpPr txBox="1">
            <a:spLocks noChangeArrowheads="1"/>
          </p:cNvSpPr>
          <p:nvPr/>
        </p:nvSpPr>
        <p:spPr bwMode="auto">
          <a:xfrm>
            <a:off x="1141413" y="1265238"/>
            <a:ext cx="922337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D Í A</a:t>
            </a:r>
          </a:p>
        </p:txBody>
      </p:sp>
      <p:sp>
        <p:nvSpPr>
          <p:cNvPr id="2109" name="Text Box 69"/>
          <p:cNvSpPr txBox="1">
            <a:spLocks noChangeArrowheads="1"/>
          </p:cNvSpPr>
          <p:nvPr/>
        </p:nvSpPr>
        <p:spPr bwMode="auto">
          <a:xfrm>
            <a:off x="1073150" y="7070725"/>
            <a:ext cx="9207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2110" name="Text Box 46"/>
          <p:cNvSpPr txBox="1">
            <a:spLocks noChangeArrowheads="1"/>
          </p:cNvSpPr>
          <p:nvPr/>
        </p:nvSpPr>
        <p:spPr bwMode="auto">
          <a:xfrm>
            <a:off x="7131050" y="1500188"/>
            <a:ext cx="10731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sp>
        <p:nvSpPr>
          <p:cNvPr id="2111" name="Text Box 46"/>
          <p:cNvSpPr txBox="1">
            <a:spLocks noChangeArrowheads="1"/>
          </p:cNvSpPr>
          <p:nvPr/>
        </p:nvSpPr>
        <p:spPr bwMode="auto">
          <a:xfrm>
            <a:off x="11141075" y="1500188"/>
            <a:ext cx="10747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sp>
        <p:nvSpPr>
          <p:cNvPr id="2112" name="Text Box 46"/>
          <p:cNvSpPr txBox="1">
            <a:spLocks noChangeArrowheads="1"/>
          </p:cNvSpPr>
          <p:nvPr/>
        </p:nvSpPr>
        <p:spPr bwMode="auto">
          <a:xfrm>
            <a:off x="9144000" y="1487488"/>
            <a:ext cx="10731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cxnSp>
        <p:nvCxnSpPr>
          <p:cNvPr id="2113" name="4 Conector recto"/>
          <p:cNvCxnSpPr>
            <a:cxnSpLocks noChangeShapeType="1"/>
          </p:cNvCxnSpPr>
          <p:nvPr/>
        </p:nvCxnSpPr>
        <p:spPr bwMode="auto">
          <a:xfrm>
            <a:off x="924331" y="1708150"/>
            <a:ext cx="112320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0"/>
          <p:cNvSpPr txBox="1">
            <a:spLocks noChangeArrowheads="1"/>
          </p:cNvSpPr>
          <p:nvPr/>
        </p:nvSpPr>
        <p:spPr bwMode="auto">
          <a:xfrm>
            <a:off x="2197100" y="1271588"/>
            <a:ext cx="55372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900" b="1"/>
              <a:t>P    L    A    C    A    S  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062038" y="211138"/>
            <a:ext cx="109870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>
                <a:solidFill>
                  <a:schemeClr val="tx2"/>
                </a:solidFill>
              </a:rPr>
              <a:t>R E P O R T E    D E    R A Y O S    X </a:t>
            </a:r>
            <a:br>
              <a:rPr lang="en-US" altLang="es-MX" sz="1400" b="1">
                <a:solidFill>
                  <a:schemeClr val="tx2"/>
                </a:solidFill>
              </a:rPr>
            </a:br>
            <a:r>
              <a:rPr lang="en-US" altLang="es-MX" sz="1300" b="1">
                <a:solidFill>
                  <a:schemeClr val="tx2"/>
                </a:solidFill>
              </a:rPr>
              <a:t>S E G U N D A   P A R T E  </a:t>
            </a:r>
          </a:p>
        </p:txBody>
      </p:sp>
      <p:sp>
        <p:nvSpPr>
          <p:cNvPr id="3076" name="Line 3"/>
          <p:cNvSpPr>
            <a:spLocks noChangeShapeType="1"/>
          </p:cNvSpPr>
          <p:nvPr/>
        </p:nvSpPr>
        <p:spPr bwMode="auto">
          <a:xfrm flipH="1">
            <a:off x="926896" y="1966913"/>
            <a:ext cx="1123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7" name="Line 4"/>
          <p:cNvSpPr>
            <a:spLocks noChangeShapeType="1"/>
          </p:cNvSpPr>
          <p:nvPr/>
        </p:nvSpPr>
        <p:spPr bwMode="auto">
          <a:xfrm flipH="1">
            <a:off x="8824913" y="1550988"/>
            <a:ext cx="3175" cy="57546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>
            <a:off x="11601450" y="1549400"/>
            <a:ext cx="3175" cy="576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9" name="Line 6"/>
          <p:cNvSpPr>
            <a:spLocks noChangeShapeType="1"/>
          </p:cNvSpPr>
          <p:nvPr/>
        </p:nvSpPr>
        <p:spPr bwMode="auto">
          <a:xfrm>
            <a:off x="7178675" y="1751013"/>
            <a:ext cx="3175" cy="5564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0" name="Line 7"/>
          <p:cNvSpPr>
            <a:spLocks noChangeShapeType="1"/>
          </p:cNvSpPr>
          <p:nvPr/>
        </p:nvSpPr>
        <p:spPr bwMode="auto">
          <a:xfrm flipH="1">
            <a:off x="11050588" y="1547813"/>
            <a:ext cx="3175" cy="5757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8"/>
          <p:cNvSpPr>
            <a:spLocks noChangeShapeType="1"/>
          </p:cNvSpPr>
          <p:nvPr/>
        </p:nvSpPr>
        <p:spPr bwMode="auto">
          <a:xfrm flipH="1">
            <a:off x="9369425" y="1554163"/>
            <a:ext cx="11113" cy="5751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Line 9"/>
          <p:cNvSpPr>
            <a:spLocks noChangeShapeType="1"/>
          </p:cNvSpPr>
          <p:nvPr/>
        </p:nvSpPr>
        <p:spPr bwMode="auto">
          <a:xfrm flipH="1">
            <a:off x="6073775" y="1741488"/>
            <a:ext cx="3175" cy="5573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Line 10"/>
          <p:cNvSpPr>
            <a:spLocks noChangeShapeType="1"/>
          </p:cNvSpPr>
          <p:nvPr/>
        </p:nvSpPr>
        <p:spPr bwMode="auto">
          <a:xfrm>
            <a:off x="6623050" y="1543050"/>
            <a:ext cx="3175" cy="5762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11"/>
          <p:cNvSpPr>
            <a:spLocks noChangeShapeType="1"/>
          </p:cNvSpPr>
          <p:nvPr/>
        </p:nvSpPr>
        <p:spPr bwMode="auto">
          <a:xfrm>
            <a:off x="5516563" y="1552575"/>
            <a:ext cx="3175" cy="5753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12"/>
          <p:cNvSpPr>
            <a:spLocks noChangeShapeType="1"/>
          </p:cNvSpPr>
          <p:nvPr/>
        </p:nvSpPr>
        <p:spPr bwMode="auto">
          <a:xfrm flipH="1">
            <a:off x="2749550" y="1744663"/>
            <a:ext cx="1588" cy="55610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923925" y="216376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 flipV="1">
            <a:off x="923924" y="255111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 flipV="1">
            <a:off x="923924" y="411321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923924" y="431165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923924" y="6448425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V="1">
            <a:off x="923924" y="5868988"/>
            <a:ext cx="11232000" cy="79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 flipV="1">
            <a:off x="923925" y="6070600"/>
            <a:ext cx="11232000" cy="6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V="1">
            <a:off x="923925" y="6276975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 flipV="1">
            <a:off x="923925" y="7064375"/>
            <a:ext cx="1123200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24"/>
          <p:cNvSpPr>
            <a:spLocks noChangeShapeType="1"/>
          </p:cNvSpPr>
          <p:nvPr/>
        </p:nvSpPr>
        <p:spPr bwMode="auto">
          <a:xfrm>
            <a:off x="4405313" y="1550988"/>
            <a:ext cx="6350" cy="57546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25"/>
          <p:cNvSpPr>
            <a:spLocks noChangeShapeType="1"/>
          </p:cNvSpPr>
          <p:nvPr/>
        </p:nvSpPr>
        <p:spPr bwMode="auto">
          <a:xfrm>
            <a:off x="923925" y="39227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26"/>
          <p:cNvSpPr>
            <a:spLocks noChangeShapeType="1"/>
          </p:cNvSpPr>
          <p:nvPr/>
        </p:nvSpPr>
        <p:spPr bwMode="auto">
          <a:xfrm>
            <a:off x="923925" y="6648450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27"/>
          <p:cNvSpPr>
            <a:spLocks noChangeShapeType="1"/>
          </p:cNvSpPr>
          <p:nvPr/>
        </p:nvSpPr>
        <p:spPr bwMode="auto">
          <a:xfrm flipV="1">
            <a:off x="923925" y="6848475"/>
            <a:ext cx="11232000" cy="19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28"/>
          <p:cNvSpPr>
            <a:spLocks noChangeShapeType="1"/>
          </p:cNvSpPr>
          <p:nvPr/>
        </p:nvSpPr>
        <p:spPr bwMode="auto">
          <a:xfrm flipH="1" flipV="1">
            <a:off x="926694" y="1247775"/>
            <a:ext cx="11233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29"/>
          <p:cNvSpPr>
            <a:spLocks noChangeShapeType="1"/>
          </p:cNvSpPr>
          <p:nvPr/>
        </p:nvSpPr>
        <p:spPr bwMode="auto">
          <a:xfrm>
            <a:off x="8562975" y="704850"/>
            <a:ext cx="0" cy="552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30"/>
          <p:cNvSpPr>
            <a:spLocks noChangeShapeType="1"/>
          </p:cNvSpPr>
          <p:nvPr/>
        </p:nvSpPr>
        <p:spPr bwMode="auto">
          <a:xfrm flipH="1">
            <a:off x="4984750" y="714375"/>
            <a:ext cx="9525" cy="542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36"/>
          <p:cNvSpPr>
            <a:spLocks noChangeShapeType="1"/>
          </p:cNvSpPr>
          <p:nvPr/>
        </p:nvSpPr>
        <p:spPr bwMode="auto">
          <a:xfrm>
            <a:off x="923925" y="2352675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Line 37"/>
          <p:cNvSpPr>
            <a:spLocks noChangeShapeType="1"/>
          </p:cNvSpPr>
          <p:nvPr/>
        </p:nvSpPr>
        <p:spPr bwMode="auto">
          <a:xfrm>
            <a:off x="3249613" y="1543050"/>
            <a:ext cx="52387" cy="5781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Text Box 49"/>
          <p:cNvSpPr txBox="1">
            <a:spLocks noChangeArrowheads="1"/>
          </p:cNvSpPr>
          <p:nvPr/>
        </p:nvSpPr>
        <p:spPr bwMode="auto">
          <a:xfrm>
            <a:off x="2197100" y="1765300"/>
            <a:ext cx="5048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05" name="Line 53"/>
          <p:cNvSpPr>
            <a:spLocks noChangeShapeType="1"/>
          </p:cNvSpPr>
          <p:nvPr/>
        </p:nvSpPr>
        <p:spPr bwMode="auto">
          <a:xfrm>
            <a:off x="923925" y="274955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54"/>
          <p:cNvSpPr>
            <a:spLocks noChangeShapeType="1"/>
          </p:cNvSpPr>
          <p:nvPr/>
        </p:nvSpPr>
        <p:spPr bwMode="auto">
          <a:xfrm>
            <a:off x="923925" y="313531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Line 55"/>
          <p:cNvSpPr>
            <a:spLocks noChangeShapeType="1"/>
          </p:cNvSpPr>
          <p:nvPr/>
        </p:nvSpPr>
        <p:spPr bwMode="auto">
          <a:xfrm>
            <a:off x="923925" y="293846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8" name="Line 56"/>
          <p:cNvSpPr>
            <a:spLocks noChangeShapeType="1"/>
          </p:cNvSpPr>
          <p:nvPr/>
        </p:nvSpPr>
        <p:spPr bwMode="auto">
          <a:xfrm>
            <a:off x="923925" y="3335338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57"/>
          <p:cNvSpPr>
            <a:spLocks noChangeShapeType="1"/>
          </p:cNvSpPr>
          <p:nvPr/>
        </p:nvSpPr>
        <p:spPr bwMode="auto">
          <a:xfrm>
            <a:off x="923925" y="372110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58"/>
          <p:cNvSpPr>
            <a:spLocks noChangeShapeType="1"/>
          </p:cNvSpPr>
          <p:nvPr/>
        </p:nvSpPr>
        <p:spPr bwMode="auto">
          <a:xfrm>
            <a:off x="923925" y="352425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59"/>
          <p:cNvSpPr>
            <a:spLocks noChangeShapeType="1"/>
          </p:cNvSpPr>
          <p:nvPr/>
        </p:nvSpPr>
        <p:spPr bwMode="auto">
          <a:xfrm>
            <a:off x="923924" y="509270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60"/>
          <p:cNvSpPr>
            <a:spLocks noChangeShapeType="1"/>
          </p:cNvSpPr>
          <p:nvPr/>
        </p:nvSpPr>
        <p:spPr bwMode="auto">
          <a:xfrm>
            <a:off x="923925" y="5284788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61"/>
          <p:cNvSpPr>
            <a:spLocks noChangeShapeType="1"/>
          </p:cNvSpPr>
          <p:nvPr/>
        </p:nvSpPr>
        <p:spPr bwMode="auto">
          <a:xfrm>
            <a:off x="923925" y="489585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62"/>
          <p:cNvSpPr>
            <a:spLocks noChangeShapeType="1"/>
          </p:cNvSpPr>
          <p:nvPr/>
        </p:nvSpPr>
        <p:spPr bwMode="auto">
          <a:xfrm>
            <a:off x="923925" y="4694238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63"/>
          <p:cNvSpPr>
            <a:spLocks noChangeShapeType="1"/>
          </p:cNvSpPr>
          <p:nvPr/>
        </p:nvSpPr>
        <p:spPr bwMode="auto">
          <a:xfrm>
            <a:off x="923925" y="45069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6" name="Line 64"/>
          <p:cNvSpPr>
            <a:spLocks noChangeShapeType="1"/>
          </p:cNvSpPr>
          <p:nvPr/>
        </p:nvSpPr>
        <p:spPr bwMode="auto">
          <a:xfrm>
            <a:off x="923925" y="548005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65"/>
          <p:cNvSpPr>
            <a:spLocks noChangeShapeType="1"/>
          </p:cNvSpPr>
          <p:nvPr/>
        </p:nvSpPr>
        <p:spPr bwMode="auto">
          <a:xfrm flipV="1">
            <a:off x="923925" y="5683250"/>
            <a:ext cx="1123200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Text Box 66"/>
          <p:cNvSpPr txBox="1">
            <a:spLocks noChangeArrowheads="1"/>
          </p:cNvSpPr>
          <p:nvPr/>
        </p:nvSpPr>
        <p:spPr bwMode="auto">
          <a:xfrm>
            <a:off x="1354138" y="1395413"/>
            <a:ext cx="46831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D Í A</a:t>
            </a:r>
          </a:p>
        </p:txBody>
      </p:sp>
      <p:sp>
        <p:nvSpPr>
          <p:cNvPr id="3119" name="Text Box 67"/>
          <p:cNvSpPr txBox="1">
            <a:spLocks noChangeArrowheads="1"/>
          </p:cNvSpPr>
          <p:nvPr/>
        </p:nvSpPr>
        <p:spPr bwMode="auto">
          <a:xfrm>
            <a:off x="1184275" y="7043738"/>
            <a:ext cx="9429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3120" name="Line 69"/>
          <p:cNvSpPr>
            <a:spLocks noChangeShapeType="1"/>
          </p:cNvSpPr>
          <p:nvPr/>
        </p:nvSpPr>
        <p:spPr bwMode="auto">
          <a:xfrm>
            <a:off x="2195513" y="1266825"/>
            <a:ext cx="0" cy="6029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Line 70"/>
          <p:cNvSpPr>
            <a:spLocks noChangeShapeType="1"/>
          </p:cNvSpPr>
          <p:nvPr/>
        </p:nvSpPr>
        <p:spPr bwMode="auto">
          <a:xfrm>
            <a:off x="9934575" y="1554163"/>
            <a:ext cx="0" cy="5751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Line 71"/>
          <p:cNvSpPr>
            <a:spLocks noChangeShapeType="1"/>
          </p:cNvSpPr>
          <p:nvPr/>
        </p:nvSpPr>
        <p:spPr bwMode="auto">
          <a:xfrm flipH="1">
            <a:off x="10496550" y="1746250"/>
            <a:ext cx="4763" cy="5568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3" name="Line 72"/>
          <p:cNvSpPr>
            <a:spLocks noChangeShapeType="1"/>
          </p:cNvSpPr>
          <p:nvPr/>
        </p:nvSpPr>
        <p:spPr bwMode="auto">
          <a:xfrm>
            <a:off x="3854450" y="1743075"/>
            <a:ext cx="1588" cy="5572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73"/>
          <p:cNvSpPr>
            <a:spLocks noChangeShapeType="1"/>
          </p:cNvSpPr>
          <p:nvPr/>
        </p:nvSpPr>
        <p:spPr bwMode="auto">
          <a:xfrm>
            <a:off x="4962525" y="1746250"/>
            <a:ext cx="3175" cy="5568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74"/>
          <p:cNvSpPr>
            <a:spLocks noChangeShapeType="1"/>
          </p:cNvSpPr>
          <p:nvPr/>
        </p:nvSpPr>
        <p:spPr bwMode="auto">
          <a:xfrm>
            <a:off x="7726363" y="1238250"/>
            <a:ext cx="0" cy="6076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75"/>
          <p:cNvSpPr>
            <a:spLocks noChangeShapeType="1"/>
          </p:cNvSpPr>
          <p:nvPr/>
        </p:nvSpPr>
        <p:spPr bwMode="auto">
          <a:xfrm flipH="1">
            <a:off x="8280400" y="1554163"/>
            <a:ext cx="3175" cy="5751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Text Box 76"/>
          <p:cNvSpPr txBox="1">
            <a:spLocks noChangeArrowheads="1"/>
          </p:cNvSpPr>
          <p:nvPr/>
        </p:nvSpPr>
        <p:spPr bwMode="auto">
          <a:xfrm>
            <a:off x="2697163" y="1720850"/>
            <a:ext cx="60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DESPER-DICIADAS</a:t>
            </a:r>
          </a:p>
        </p:txBody>
      </p:sp>
      <p:sp>
        <p:nvSpPr>
          <p:cNvPr id="3128" name="Text Box 77"/>
          <p:cNvSpPr txBox="1">
            <a:spLocks noChangeArrowheads="1"/>
          </p:cNvSpPr>
          <p:nvPr/>
        </p:nvSpPr>
        <p:spPr bwMode="auto">
          <a:xfrm>
            <a:off x="2125663" y="1543050"/>
            <a:ext cx="11684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8  X  10</a:t>
            </a:r>
          </a:p>
        </p:txBody>
      </p:sp>
      <p:sp>
        <p:nvSpPr>
          <p:cNvPr id="3129" name="Line 85"/>
          <p:cNvSpPr>
            <a:spLocks noChangeShapeType="1"/>
          </p:cNvSpPr>
          <p:nvPr/>
        </p:nvSpPr>
        <p:spPr bwMode="auto">
          <a:xfrm>
            <a:off x="920344" y="1743075"/>
            <a:ext cx="6804025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Text Box 86"/>
          <p:cNvSpPr txBox="1">
            <a:spLocks noChangeArrowheads="1"/>
          </p:cNvSpPr>
          <p:nvPr/>
        </p:nvSpPr>
        <p:spPr bwMode="auto">
          <a:xfrm>
            <a:off x="3284538" y="1765300"/>
            <a:ext cx="50641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31" name="Text Box 87"/>
          <p:cNvSpPr txBox="1">
            <a:spLocks noChangeArrowheads="1"/>
          </p:cNvSpPr>
          <p:nvPr/>
        </p:nvSpPr>
        <p:spPr bwMode="auto">
          <a:xfrm>
            <a:off x="3786188" y="1720850"/>
            <a:ext cx="611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DESPER-</a:t>
            </a:r>
          </a:p>
          <a:p>
            <a:pPr algn="ctr"/>
            <a:r>
              <a:rPr lang="es-ES_tradnl" altLang="es-MX" sz="600" b="1"/>
              <a:t>DICIADAS</a:t>
            </a:r>
          </a:p>
        </p:txBody>
      </p:sp>
      <p:sp>
        <p:nvSpPr>
          <p:cNvPr id="3132" name="Text Box 88"/>
          <p:cNvSpPr txBox="1">
            <a:spLocks noChangeArrowheads="1"/>
          </p:cNvSpPr>
          <p:nvPr/>
        </p:nvSpPr>
        <p:spPr bwMode="auto">
          <a:xfrm>
            <a:off x="3213100" y="1525588"/>
            <a:ext cx="11699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10  X  12</a:t>
            </a:r>
          </a:p>
        </p:txBody>
      </p:sp>
      <p:sp>
        <p:nvSpPr>
          <p:cNvPr id="3133" name="Text Box 89"/>
          <p:cNvSpPr txBox="1">
            <a:spLocks noChangeArrowheads="1"/>
          </p:cNvSpPr>
          <p:nvPr/>
        </p:nvSpPr>
        <p:spPr bwMode="auto">
          <a:xfrm>
            <a:off x="4397375" y="1765300"/>
            <a:ext cx="50641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34" name="Text Box 90"/>
          <p:cNvSpPr txBox="1">
            <a:spLocks noChangeArrowheads="1"/>
          </p:cNvSpPr>
          <p:nvPr/>
        </p:nvSpPr>
        <p:spPr bwMode="auto">
          <a:xfrm>
            <a:off x="4899025" y="1720850"/>
            <a:ext cx="60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DESPER-</a:t>
            </a:r>
          </a:p>
          <a:p>
            <a:pPr algn="ctr"/>
            <a:r>
              <a:rPr lang="es-ES_tradnl" altLang="es-MX" sz="600" b="1"/>
              <a:t>DICIADAS</a:t>
            </a:r>
          </a:p>
        </p:txBody>
      </p:sp>
      <p:sp>
        <p:nvSpPr>
          <p:cNvPr id="3135" name="Text Box 91"/>
          <p:cNvSpPr txBox="1">
            <a:spLocks noChangeArrowheads="1"/>
          </p:cNvSpPr>
          <p:nvPr/>
        </p:nvSpPr>
        <p:spPr bwMode="auto">
          <a:xfrm>
            <a:off x="4324350" y="1530350"/>
            <a:ext cx="11684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11  X  14</a:t>
            </a:r>
          </a:p>
        </p:txBody>
      </p:sp>
      <p:sp>
        <p:nvSpPr>
          <p:cNvPr id="3136" name="Text Box 92"/>
          <p:cNvSpPr txBox="1">
            <a:spLocks noChangeArrowheads="1"/>
          </p:cNvSpPr>
          <p:nvPr/>
        </p:nvSpPr>
        <p:spPr bwMode="auto">
          <a:xfrm>
            <a:off x="5543550" y="1765300"/>
            <a:ext cx="50641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37" name="Text Box 93"/>
          <p:cNvSpPr txBox="1">
            <a:spLocks noChangeArrowheads="1"/>
          </p:cNvSpPr>
          <p:nvPr/>
        </p:nvSpPr>
        <p:spPr bwMode="auto">
          <a:xfrm>
            <a:off x="6045200" y="1720850"/>
            <a:ext cx="6096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00" b="1"/>
              <a:t>DESPER</a:t>
            </a:r>
          </a:p>
          <a:p>
            <a:r>
              <a:rPr lang="es-ES_tradnl" altLang="es-MX" sz="600" b="1"/>
              <a:t>DICIADAS</a:t>
            </a:r>
          </a:p>
        </p:txBody>
      </p:sp>
      <p:sp>
        <p:nvSpPr>
          <p:cNvPr id="3138" name="Text Box 94"/>
          <p:cNvSpPr txBox="1">
            <a:spLocks noChangeArrowheads="1"/>
          </p:cNvSpPr>
          <p:nvPr/>
        </p:nvSpPr>
        <p:spPr bwMode="auto">
          <a:xfrm>
            <a:off x="5470525" y="1536700"/>
            <a:ext cx="11715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14  X  14</a:t>
            </a:r>
          </a:p>
        </p:txBody>
      </p:sp>
      <p:sp>
        <p:nvSpPr>
          <p:cNvPr id="3139" name="Text Box 95"/>
          <p:cNvSpPr txBox="1">
            <a:spLocks noChangeArrowheads="1"/>
          </p:cNvSpPr>
          <p:nvPr/>
        </p:nvSpPr>
        <p:spPr bwMode="auto">
          <a:xfrm>
            <a:off x="6637338" y="1765300"/>
            <a:ext cx="5080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40" name="Text Box 96"/>
          <p:cNvSpPr txBox="1">
            <a:spLocks noChangeArrowheads="1"/>
          </p:cNvSpPr>
          <p:nvPr/>
        </p:nvSpPr>
        <p:spPr bwMode="auto">
          <a:xfrm>
            <a:off x="7138988" y="1720850"/>
            <a:ext cx="60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DESPER-</a:t>
            </a:r>
          </a:p>
          <a:p>
            <a:pPr algn="ctr"/>
            <a:r>
              <a:rPr lang="es-ES_tradnl" altLang="es-MX" sz="600" b="1"/>
              <a:t>DICIADAS</a:t>
            </a:r>
          </a:p>
        </p:txBody>
      </p:sp>
      <p:sp>
        <p:nvSpPr>
          <p:cNvPr id="3141" name="Text Box 97"/>
          <p:cNvSpPr txBox="1">
            <a:spLocks noChangeArrowheads="1"/>
          </p:cNvSpPr>
          <p:nvPr/>
        </p:nvSpPr>
        <p:spPr bwMode="auto">
          <a:xfrm>
            <a:off x="6548438" y="1555750"/>
            <a:ext cx="1168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14  X  17</a:t>
            </a:r>
          </a:p>
        </p:txBody>
      </p:sp>
      <p:sp>
        <p:nvSpPr>
          <p:cNvPr id="3142" name="Text Box 98"/>
          <p:cNvSpPr txBox="1">
            <a:spLocks noChangeArrowheads="1"/>
          </p:cNvSpPr>
          <p:nvPr/>
        </p:nvSpPr>
        <p:spPr bwMode="auto">
          <a:xfrm>
            <a:off x="7726363" y="1281113"/>
            <a:ext cx="442118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E  S  T  U  D  I  O  S     R  E  A  L  I  Z  A  D  O  S</a:t>
            </a:r>
          </a:p>
        </p:txBody>
      </p:sp>
      <p:sp>
        <p:nvSpPr>
          <p:cNvPr id="3143" name="Text Box 99"/>
          <p:cNvSpPr txBox="1">
            <a:spLocks noChangeArrowheads="1"/>
          </p:cNvSpPr>
          <p:nvPr/>
        </p:nvSpPr>
        <p:spPr bwMode="auto">
          <a:xfrm>
            <a:off x="7688263" y="1660525"/>
            <a:ext cx="58578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CRÁNEO</a:t>
            </a:r>
          </a:p>
        </p:txBody>
      </p:sp>
      <p:sp>
        <p:nvSpPr>
          <p:cNvPr id="3144" name="Text Box 100"/>
          <p:cNvSpPr txBox="1">
            <a:spLocks noChangeArrowheads="1"/>
          </p:cNvSpPr>
          <p:nvPr/>
        </p:nvSpPr>
        <p:spPr bwMode="auto">
          <a:xfrm>
            <a:off x="8237538" y="1660525"/>
            <a:ext cx="582612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TÓRAX</a:t>
            </a:r>
          </a:p>
        </p:txBody>
      </p:sp>
      <p:sp>
        <p:nvSpPr>
          <p:cNvPr id="3145" name="Text Box 101"/>
          <p:cNvSpPr txBox="1">
            <a:spLocks noChangeArrowheads="1"/>
          </p:cNvSpPr>
          <p:nvPr/>
        </p:nvSpPr>
        <p:spPr bwMode="auto">
          <a:xfrm>
            <a:off x="8789988" y="1666875"/>
            <a:ext cx="6143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ABDOMEN</a:t>
            </a:r>
          </a:p>
        </p:txBody>
      </p:sp>
      <p:sp>
        <p:nvSpPr>
          <p:cNvPr id="3146" name="Text Box 102"/>
          <p:cNvSpPr txBox="1">
            <a:spLocks noChangeArrowheads="1"/>
          </p:cNvSpPr>
          <p:nvPr/>
        </p:nvSpPr>
        <p:spPr bwMode="auto">
          <a:xfrm>
            <a:off x="9332913" y="1666875"/>
            <a:ext cx="6445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COLUMNA</a:t>
            </a:r>
          </a:p>
        </p:txBody>
      </p:sp>
      <p:sp>
        <p:nvSpPr>
          <p:cNvPr id="3147" name="Text Box 103"/>
          <p:cNvSpPr txBox="1">
            <a:spLocks noChangeArrowheads="1"/>
          </p:cNvSpPr>
          <p:nvPr/>
        </p:nvSpPr>
        <p:spPr bwMode="auto">
          <a:xfrm>
            <a:off x="9907588" y="1714500"/>
            <a:ext cx="581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SUPE-RIORES</a:t>
            </a:r>
          </a:p>
        </p:txBody>
      </p:sp>
      <p:sp>
        <p:nvSpPr>
          <p:cNvPr id="3148" name="Text Box 104"/>
          <p:cNvSpPr txBox="1">
            <a:spLocks noChangeArrowheads="1"/>
          </p:cNvSpPr>
          <p:nvPr/>
        </p:nvSpPr>
        <p:spPr bwMode="auto">
          <a:xfrm>
            <a:off x="10464800" y="1708150"/>
            <a:ext cx="58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INFE-RIORES</a:t>
            </a:r>
          </a:p>
        </p:txBody>
      </p:sp>
      <p:sp>
        <p:nvSpPr>
          <p:cNvPr id="3149" name="Line 105"/>
          <p:cNvSpPr>
            <a:spLocks noChangeShapeType="1"/>
          </p:cNvSpPr>
          <p:nvPr/>
        </p:nvSpPr>
        <p:spPr bwMode="auto">
          <a:xfrm>
            <a:off x="9925050" y="1731963"/>
            <a:ext cx="1130300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0" name="Text Box 106"/>
          <p:cNvSpPr txBox="1">
            <a:spLocks noChangeArrowheads="1"/>
          </p:cNvSpPr>
          <p:nvPr/>
        </p:nvSpPr>
        <p:spPr bwMode="auto">
          <a:xfrm>
            <a:off x="9909175" y="1547813"/>
            <a:ext cx="11191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MIEMBROS</a:t>
            </a:r>
          </a:p>
        </p:txBody>
      </p:sp>
      <p:sp>
        <p:nvSpPr>
          <p:cNvPr id="3151" name="Text Box 107"/>
          <p:cNvSpPr txBox="1">
            <a:spLocks noChangeArrowheads="1"/>
          </p:cNvSpPr>
          <p:nvPr/>
        </p:nvSpPr>
        <p:spPr bwMode="auto">
          <a:xfrm>
            <a:off x="11006138" y="1660525"/>
            <a:ext cx="5842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OTROS</a:t>
            </a:r>
          </a:p>
        </p:txBody>
      </p:sp>
      <p:sp>
        <p:nvSpPr>
          <p:cNvPr id="3152" name="Text Box 108"/>
          <p:cNvSpPr txBox="1">
            <a:spLocks noChangeArrowheads="1"/>
          </p:cNvSpPr>
          <p:nvPr/>
        </p:nvSpPr>
        <p:spPr bwMode="auto">
          <a:xfrm>
            <a:off x="11520488" y="1555750"/>
            <a:ext cx="714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MEDIOS </a:t>
            </a:r>
          </a:p>
          <a:p>
            <a:pPr algn="ctr"/>
            <a:r>
              <a:rPr lang="es-ES_tradnl" altLang="es-MX" sz="600" b="1"/>
              <a:t>DE CONTRASTE</a:t>
            </a:r>
          </a:p>
        </p:txBody>
      </p:sp>
      <p:sp>
        <p:nvSpPr>
          <p:cNvPr id="3153" name="Text Box 109"/>
          <p:cNvSpPr txBox="1">
            <a:spLocks noChangeArrowheads="1"/>
          </p:cNvSpPr>
          <p:nvPr/>
        </p:nvSpPr>
        <p:spPr bwMode="auto">
          <a:xfrm>
            <a:off x="900113" y="708025"/>
            <a:ext cx="10668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3154" name="Text Box 110"/>
          <p:cNvSpPr txBox="1">
            <a:spLocks noChangeArrowheads="1"/>
          </p:cNvSpPr>
          <p:nvPr/>
        </p:nvSpPr>
        <p:spPr bwMode="auto">
          <a:xfrm>
            <a:off x="4956175" y="695325"/>
            <a:ext cx="9715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3155" name="Text Box 111"/>
          <p:cNvSpPr txBox="1">
            <a:spLocks noChangeArrowheads="1"/>
          </p:cNvSpPr>
          <p:nvPr/>
        </p:nvSpPr>
        <p:spPr bwMode="auto">
          <a:xfrm>
            <a:off x="8512175" y="706438"/>
            <a:ext cx="150018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NOMBRE RESPONSABLE:</a:t>
            </a:r>
          </a:p>
        </p:txBody>
      </p:sp>
      <p:cxnSp>
        <p:nvCxnSpPr>
          <p:cNvPr id="3156" name="84 Conector recto"/>
          <p:cNvCxnSpPr>
            <a:cxnSpLocks noChangeShapeType="1"/>
          </p:cNvCxnSpPr>
          <p:nvPr/>
        </p:nvCxnSpPr>
        <p:spPr bwMode="auto">
          <a:xfrm>
            <a:off x="2197100" y="1546225"/>
            <a:ext cx="998537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889</TotalTime>
  <Words>289</Words>
  <Application>Microsoft Office PowerPoint</Application>
  <PresentationFormat>Personalizado</PresentationFormat>
  <Paragraphs>61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Presentación en blanco</vt:lpstr>
      <vt:lpstr>Presentación de PowerPoint</vt:lpstr>
      <vt:lpstr>Presentación de PowerPoint</vt:lpstr>
    </vt:vector>
  </TitlesOfParts>
  <Company>DGEI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Lic. Raul Wong Luna</dc:creator>
  <cp:lastModifiedBy>Alicia Mercado Sandoval</cp:lastModifiedBy>
  <cp:revision>85</cp:revision>
  <cp:lastPrinted>2016-10-18T01:06:00Z</cp:lastPrinted>
  <dcterms:created xsi:type="dcterms:W3CDTF">1999-08-26T18:48:18Z</dcterms:created>
  <dcterms:modified xsi:type="dcterms:W3CDTF">2024-12-06T21:05:39Z</dcterms:modified>
</cp:coreProperties>
</file>